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1"/>
  </p:notesMasterIdLst>
  <p:sldIdLst>
    <p:sldId id="269" r:id="rId5"/>
    <p:sldId id="268" r:id="rId6"/>
    <p:sldId id="289" r:id="rId7"/>
    <p:sldId id="291" r:id="rId8"/>
    <p:sldId id="292" r:id="rId9"/>
    <p:sldId id="288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io0kaofAKhUSEGAz3hFc5S4wb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F46DA-E39E-4642-A6C3-6D13874D432D}" v="31" dt="2022-06-17T21:36:15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>
      <p:cViewPr varScale="1">
        <p:scale>
          <a:sx n="86" d="100"/>
          <a:sy n="86" d="100"/>
        </p:scale>
        <p:origin x="216" y="1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8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82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44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264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450" y="95913"/>
            <a:ext cx="845550" cy="3799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1C182-3FA4-F7F9-081C-6B29EF8835DB}"/>
              </a:ext>
            </a:extLst>
          </p:cNvPr>
          <p:cNvGrpSpPr/>
          <p:nvPr/>
        </p:nvGrpSpPr>
        <p:grpSpPr>
          <a:xfrm>
            <a:off x="1020435" y="2019900"/>
            <a:ext cx="7103130" cy="1103700"/>
            <a:chOff x="1020435" y="1300216"/>
            <a:chExt cx="7103130" cy="1103700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395326" y="2144716"/>
              <a:ext cx="6006822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Pra que serve?</a:t>
              </a:r>
              <a:endParaRPr sz="15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1020435" y="1300216"/>
              <a:ext cx="7103130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4000" b="1" i="0" u="none" strike="noStrike" cap="none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Sistema de Navegação</a:t>
              </a:r>
              <a:endParaRPr sz="4000" b="0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1078300" y="1777449"/>
            <a:ext cx="7133100" cy="177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Define as formas de navegação e fluxo entre as informações ou tarefas de um site, sistema o app. Existem 2 tipo de navegação: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Navegação Global / Fixa: Que são distribuídas em todo o sistema, indepentende da página ou seção que o usuário esteja;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Navegação Local / Variável: São inseridas em áreas estratégicas do conteúdo para gerar interação específica com o usuário.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Navegação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9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Compra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04DC4C-0FC3-F5B6-A0D9-BC849AA3C6E3}"/>
              </a:ext>
            </a:extLst>
          </p:cNvPr>
          <p:cNvGrpSpPr/>
          <p:nvPr/>
        </p:nvGrpSpPr>
        <p:grpSpPr>
          <a:xfrm>
            <a:off x="1020417" y="2571750"/>
            <a:ext cx="882926" cy="1157248"/>
            <a:chOff x="1020417" y="2571750"/>
            <a:chExt cx="882926" cy="115724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D6F99A-6B58-9A9F-BCDF-F3077A4A0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0417" y="2571750"/>
              <a:ext cx="882926" cy="88292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A240B0-FB99-9066-C72F-6E54C7A50D3A}"/>
                </a:ext>
              </a:extLst>
            </p:cNvPr>
            <p:cNvSpPr txBox="1"/>
            <p:nvPr/>
          </p:nvSpPr>
          <p:spPr>
            <a:xfrm>
              <a:off x="1081708" y="3421221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dirty="0"/>
                <a:t>Cliente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C8E0C9-840E-AD25-59E3-B68D811FF2F4}"/>
              </a:ext>
            </a:extLst>
          </p:cNvPr>
          <p:cNvGrpSpPr/>
          <p:nvPr/>
        </p:nvGrpSpPr>
        <p:grpSpPr>
          <a:xfrm>
            <a:off x="2398659" y="3624027"/>
            <a:ext cx="1289134" cy="1433596"/>
            <a:chOff x="2398659" y="3624027"/>
            <a:chExt cx="1289134" cy="143359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30E56C7-F62B-178E-BF38-E4788BBE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3286" y="3624027"/>
              <a:ext cx="882924" cy="8829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C5EE30-CA71-B45C-5D22-E3356423A7E1}"/>
                </a:ext>
              </a:extLst>
            </p:cNvPr>
            <p:cNvSpPr txBox="1"/>
            <p:nvPr/>
          </p:nvSpPr>
          <p:spPr>
            <a:xfrm>
              <a:off x="2398659" y="4534403"/>
              <a:ext cx="12891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dirty="0"/>
                <a:t>Landing Page</a:t>
              </a:r>
            </a:p>
            <a:p>
              <a:pPr algn="ctr"/>
              <a:r>
                <a:rPr lang="en-BR" dirty="0"/>
                <a:t>Rede Social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6302F8-540C-906E-DB75-AC5E144D1902}"/>
              </a:ext>
            </a:extLst>
          </p:cNvPr>
          <p:cNvGrpSpPr/>
          <p:nvPr/>
        </p:nvGrpSpPr>
        <p:grpSpPr>
          <a:xfrm>
            <a:off x="2318992" y="1860604"/>
            <a:ext cx="1527983" cy="1139524"/>
            <a:chOff x="2318992" y="1860604"/>
            <a:chExt cx="1527983" cy="113952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0EA1C7C-DE4D-0BBA-A65D-49240F20B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93284" y="1860604"/>
              <a:ext cx="882926" cy="88292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D9C3DE-7D0A-6D04-29C1-62A3F425662D}"/>
                </a:ext>
              </a:extLst>
            </p:cNvPr>
            <p:cNvSpPr txBox="1"/>
            <p:nvPr/>
          </p:nvSpPr>
          <p:spPr>
            <a:xfrm>
              <a:off x="2318992" y="2692351"/>
              <a:ext cx="1527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dirty="0"/>
                <a:t>E-mail Marketing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93E3B6-7A2E-A04F-A832-CFC311CA5C97}"/>
              </a:ext>
            </a:extLst>
          </p:cNvPr>
          <p:cNvGrpSpPr/>
          <p:nvPr/>
        </p:nvGrpSpPr>
        <p:grpSpPr>
          <a:xfrm>
            <a:off x="3794958" y="2571752"/>
            <a:ext cx="1677062" cy="1250011"/>
            <a:chOff x="3794958" y="2571752"/>
            <a:chExt cx="1677062" cy="1250011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32D4A4A-56A3-C698-3CA4-CB6C373FE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66151" y="2571752"/>
              <a:ext cx="882924" cy="8829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174C6D-0982-E0BB-2DF0-80A794A19A05}"/>
                </a:ext>
              </a:extLst>
            </p:cNvPr>
            <p:cNvSpPr txBox="1"/>
            <p:nvPr/>
          </p:nvSpPr>
          <p:spPr>
            <a:xfrm>
              <a:off x="3794958" y="3513986"/>
              <a:ext cx="1677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dirty="0"/>
                <a:t>Página de Compra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E8F8CA-05D2-A8A4-E0E4-3816D08F9D7C}"/>
              </a:ext>
            </a:extLst>
          </p:cNvPr>
          <p:cNvGrpSpPr/>
          <p:nvPr/>
        </p:nvGrpSpPr>
        <p:grpSpPr>
          <a:xfrm>
            <a:off x="6684064" y="3575109"/>
            <a:ext cx="882925" cy="1240414"/>
            <a:chOff x="6684064" y="3282897"/>
            <a:chExt cx="882925" cy="1240414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F2A9D14-5D11-534E-3246-E13E0BA85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4064" y="3282897"/>
              <a:ext cx="882925" cy="88292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5198D4-F785-4CB7-8AE3-27E5F17B787E}"/>
                </a:ext>
              </a:extLst>
            </p:cNvPr>
            <p:cNvSpPr/>
            <p:nvPr/>
          </p:nvSpPr>
          <p:spPr>
            <a:xfrm>
              <a:off x="6689349" y="4215534"/>
              <a:ext cx="8723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BR" dirty="0"/>
                <a:t>Sucesso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7D9D42-BCE8-D121-6C3E-70CF2E26C012}"/>
              </a:ext>
            </a:extLst>
          </p:cNvPr>
          <p:cNvCxnSpPr>
            <a:cxnSpLocks/>
          </p:cNvCxnSpPr>
          <p:nvPr/>
        </p:nvCxnSpPr>
        <p:spPr>
          <a:xfrm flipV="1">
            <a:off x="1896561" y="2425148"/>
            <a:ext cx="502098" cy="318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2DCF38-734F-4E54-60B9-C025F1313926}"/>
              </a:ext>
            </a:extLst>
          </p:cNvPr>
          <p:cNvCxnSpPr>
            <a:cxnSpLocks/>
          </p:cNvCxnSpPr>
          <p:nvPr/>
        </p:nvCxnSpPr>
        <p:spPr>
          <a:xfrm>
            <a:off x="3561862" y="2387956"/>
            <a:ext cx="479738" cy="355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3BCD4B-FEAE-DDB0-2EAB-FD3E57504C4E}"/>
              </a:ext>
            </a:extLst>
          </p:cNvPr>
          <p:cNvCxnSpPr>
            <a:cxnSpLocks/>
          </p:cNvCxnSpPr>
          <p:nvPr/>
        </p:nvCxnSpPr>
        <p:spPr>
          <a:xfrm>
            <a:off x="1956063" y="3466189"/>
            <a:ext cx="479738" cy="355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9675DF-0E79-CE80-6AE6-2D1D086F5727}"/>
              </a:ext>
            </a:extLst>
          </p:cNvPr>
          <p:cNvCxnSpPr>
            <a:cxnSpLocks/>
          </p:cNvCxnSpPr>
          <p:nvPr/>
        </p:nvCxnSpPr>
        <p:spPr>
          <a:xfrm flipV="1">
            <a:off x="3580134" y="3448883"/>
            <a:ext cx="502098" cy="318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E9B224-5BDB-3623-6F1F-7F4CC36F214A}"/>
              </a:ext>
            </a:extLst>
          </p:cNvPr>
          <p:cNvCxnSpPr>
            <a:cxnSpLocks/>
          </p:cNvCxnSpPr>
          <p:nvPr/>
        </p:nvCxnSpPr>
        <p:spPr>
          <a:xfrm>
            <a:off x="7125526" y="3013213"/>
            <a:ext cx="0" cy="435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38C5DE-DB22-8D46-C138-05FFB5BCF503}"/>
              </a:ext>
            </a:extLst>
          </p:cNvPr>
          <p:cNvCxnSpPr>
            <a:cxnSpLocks/>
          </p:cNvCxnSpPr>
          <p:nvPr/>
        </p:nvCxnSpPr>
        <p:spPr>
          <a:xfrm>
            <a:off x="5132994" y="3019346"/>
            <a:ext cx="19039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58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5A4DDF-20E8-5122-ED97-5C008529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18" y="0"/>
            <a:ext cx="63099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5A00D82-AB98-27B0-D995-AADE423B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9" y="276537"/>
            <a:ext cx="4859152" cy="2439367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F3F49B-188E-AC56-ED4A-AF742F6F6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952" y="2190741"/>
            <a:ext cx="5308979" cy="26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A4F9B4-6A65-A680-6FAC-6AA9FA3F1295}"/>
              </a:ext>
            </a:extLst>
          </p:cNvPr>
          <p:cNvGrpSpPr/>
          <p:nvPr/>
        </p:nvGrpSpPr>
        <p:grpSpPr>
          <a:xfrm>
            <a:off x="1020435" y="2126054"/>
            <a:ext cx="7103130" cy="891392"/>
            <a:chOff x="1020435" y="2250909"/>
            <a:chExt cx="7103130" cy="891392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883101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4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Até a próxima aula</a:t>
              </a:r>
              <a:endParaRPr sz="40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95AFAF-13F3-25FD-40E9-762D58DC5FE8}"/>
                </a:ext>
              </a:extLst>
            </p:cNvPr>
            <p:cNvSpPr/>
            <p:nvPr/>
          </p:nvSpPr>
          <p:spPr>
            <a:xfrm>
              <a:off x="3486646" y="2250909"/>
              <a:ext cx="2170707" cy="367720"/>
            </a:xfrm>
            <a:prstGeom prst="roundRect">
              <a:avLst>
                <a:gd name="adj" fmla="val 50000"/>
              </a:avLst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pc="600" dirty="0"/>
                <a:t>OBRIGADO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79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5BF5EE-EDCB-49DE-AEDB-56AE41D79D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E7A1DF-45A6-482C-9396-349872592AD3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D5BCFCC0-DABB-4A87-935D-8D65A948F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98</Words>
  <Application>Microsoft Macintosh PowerPoint</Application>
  <PresentationFormat>On-screen Show (16:9)</PresentationFormat>
  <Paragraphs>16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Gothic</vt:lpstr>
      <vt:lpstr>Calibri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Rodrigo Alexandre Carvalho Gomes Da Silva</cp:lastModifiedBy>
  <cp:revision>19</cp:revision>
  <dcterms:modified xsi:type="dcterms:W3CDTF">2022-06-19T16:38:29Z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